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3"/>
  </p:normalViewPr>
  <p:slideViewPr>
    <p:cSldViewPr snapToGrid="0">
      <p:cViewPr>
        <p:scale>
          <a:sx n="75" d="100"/>
          <a:sy n="75" d="100"/>
        </p:scale>
        <p:origin x="2864" y="-1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5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40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59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37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816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467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82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0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21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26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75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1FD0F-ED7F-C64E-9098-FFD8891CA98D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19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3E53B69-6674-4C75-EE25-1D98C7CAC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87"/>
            <a:ext cx="10691813" cy="1512872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E6B1500-2CC8-17C6-4207-241B36B5799D}"/>
              </a:ext>
            </a:extLst>
          </p:cNvPr>
          <p:cNvSpPr txBox="1"/>
          <p:nvPr/>
        </p:nvSpPr>
        <p:spPr>
          <a:xfrm>
            <a:off x="3704292" y="14153322"/>
            <a:ext cx="3279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Logo</a:t>
            </a:r>
            <a:br>
              <a:rPr lang="fr-FR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partenaire</a:t>
            </a:r>
          </a:p>
        </p:txBody>
      </p:sp>
    </p:spTree>
    <p:extLst>
      <p:ext uri="{BB962C8B-B14F-4D97-AF65-F5344CB8AC3E}">
        <p14:creationId xmlns:p14="http://schemas.microsoft.com/office/powerpoint/2010/main" val="39153416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</TotalTime>
  <Words>3</Words>
  <Application>Microsoft Macintosh PowerPoint</Application>
  <PresentationFormat>Personnalisé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2</cp:revision>
  <dcterms:created xsi:type="dcterms:W3CDTF">2024-09-23T13:49:48Z</dcterms:created>
  <dcterms:modified xsi:type="dcterms:W3CDTF">2024-09-23T13:54:18Z</dcterms:modified>
</cp:coreProperties>
</file>