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53" d="100"/>
          <a:sy n="53" d="100"/>
        </p:scale>
        <p:origin x="35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FD0F-ED7F-C64E-9098-FFD8891CA98D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F67DF-EA90-1E4F-A576-923D9F17B0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555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FD0F-ED7F-C64E-9098-FFD8891CA98D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F67DF-EA90-1E4F-A576-923D9F17B0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6400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FD0F-ED7F-C64E-9098-FFD8891CA98D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F67DF-EA90-1E4F-A576-923D9F17B0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5593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FD0F-ED7F-C64E-9098-FFD8891CA98D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F67DF-EA90-1E4F-A576-923D9F17B0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7378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FD0F-ED7F-C64E-9098-FFD8891CA98D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F67DF-EA90-1E4F-A576-923D9F17B0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2816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FD0F-ED7F-C64E-9098-FFD8891CA98D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F67DF-EA90-1E4F-A576-923D9F17B0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8467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FD0F-ED7F-C64E-9098-FFD8891CA98D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F67DF-EA90-1E4F-A576-923D9F17B0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1821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FD0F-ED7F-C64E-9098-FFD8891CA98D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F67DF-EA90-1E4F-A576-923D9F17B0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804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FD0F-ED7F-C64E-9098-FFD8891CA98D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F67DF-EA90-1E4F-A576-923D9F17B0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5214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FD0F-ED7F-C64E-9098-FFD8891CA98D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F67DF-EA90-1E4F-A576-923D9F17B0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1264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FD0F-ED7F-C64E-9098-FFD8891CA98D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F67DF-EA90-1E4F-A576-923D9F17B0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7756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1FD0F-ED7F-C64E-9098-FFD8891CA98D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F67DF-EA90-1E4F-A576-923D9F17B0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3197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7CF664F-2D05-A6B5-78B2-CDD7448779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2053"/>
            <a:ext cx="10688498" cy="1511876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E6B1500-2CC8-17C6-4207-241B36B5799D}"/>
              </a:ext>
            </a:extLst>
          </p:cNvPr>
          <p:cNvSpPr txBox="1"/>
          <p:nvPr/>
        </p:nvSpPr>
        <p:spPr>
          <a:xfrm>
            <a:off x="3704292" y="13431427"/>
            <a:ext cx="3279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Logo</a:t>
            </a:r>
            <a:br>
              <a:rPr lang="fr-FR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partenaire</a:t>
            </a:r>
          </a:p>
        </p:txBody>
      </p:sp>
    </p:spTree>
    <p:extLst>
      <p:ext uri="{BB962C8B-B14F-4D97-AF65-F5344CB8AC3E}">
        <p14:creationId xmlns:p14="http://schemas.microsoft.com/office/powerpoint/2010/main" val="391534166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</TotalTime>
  <Words>3</Words>
  <Application>Microsoft Macintosh PowerPoint</Application>
  <PresentationFormat>Personnalisé</PresentationFormat>
  <Paragraphs>1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Karim Abbas</cp:lastModifiedBy>
  <cp:revision>6</cp:revision>
  <dcterms:created xsi:type="dcterms:W3CDTF">2024-09-23T13:49:48Z</dcterms:created>
  <dcterms:modified xsi:type="dcterms:W3CDTF">2025-09-26T08:43:15Z</dcterms:modified>
</cp:coreProperties>
</file>