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3" d="100"/>
          <a:sy n="53" d="100"/>
        </p:scale>
        <p:origin x="2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5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2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CF664F-2D05-A6B5-78B2-CDD74487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83"/>
            <a:ext cx="10688498" cy="151187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6B1500-2CC8-17C6-4207-241B36B5799D}"/>
              </a:ext>
            </a:extLst>
          </p:cNvPr>
          <p:cNvSpPr txBox="1"/>
          <p:nvPr/>
        </p:nvSpPr>
        <p:spPr>
          <a:xfrm>
            <a:off x="3704292" y="13431427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Logo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3915341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Karim Abbas</cp:lastModifiedBy>
  <cp:revision>5</cp:revision>
  <dcterms:created xsi:type="dcterms:W3CDTF">2024-09-23T13:49:48Z</dcterms:created>
  <dcterms:modified xsi:type="dcterms:W3CDTF">2025-09-26T08:43:22Z</dcterms:modified>
</cp:coreProperties>
</file>