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3"/>
  </p:notesMasterIdLst>
  <p:sldIdLst>
    <p:sldId id="258" r:id="rId5"/>
    <p:sldId id="257" r:id="rId6"/>
    <p:sldId id="261" r:id="rId7"/>
    <p:sldId id="259" r:id="rId8"/>
    <p:sldId id="263" r:id="rId9"/>
    <p:sldId id="262" r:id="rId10"/>
    <p:sldId id="264" r:id="rId11"/>
    <p:sldId id="260" r:id="rId1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86E6C8-FE17-674F-8329-EABD65B5EC33}" v="3" dt="2023-10-17T13:01:52.035"/>
    <p1510:client id="{4D316D86-5E54-4324-A0EF-768270E3E0D6}" v="57" dt="2023-10-17T09:49:51.3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29" autoAdjust="0"/>
    <p:restoredTop sz="94609"/>
  </p:normalViewPr>
  <p:slideViewPr>
    <p:cSldViewPr snapToGrid="0">
      <p:cViewPr>
        <p:scale>
          <a:sx n="239" d="100"/>
          <a:sy n="239" d="100"/>
        </p:scale>
        <p:origin x="1152" y="-8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EGELE Achim" userId="795a8836-2d19-4f6d-9229-538888123365" providerId="ADAL" clId="{1086E6C8-FE17-674F-8329-EABD65B5EC33}"/>
    <pc:docChg chg="custSel modSld">
      <pc:chgData name="SIEGELE Achim" userId="795a8836-2d19-4f6d-9229-538888123365" providerId="ADAL" clId="{1086E6C8-FE17-674F-8329-EABD65B5EC33}" dt="2023-10-17T13:10:47.394" v="469" actId="20577"/>
      <pc:docMkLst>
        <pc:docMk/>
      </pc:docMkLst>
      <pc:sldChg chg="modSp mod">
        <pc:chgData name="SIEGELE Achim" userId="795a8836-2d19-4f6d-9229-538888123365" providerId="ADAL" clId="{1086E6C8-FE17-674F-8329-EABD65B5EC33}" dt="2023-10-17T13:10:47.394" v="469" actId="20577"/>
        <pc:sldMkLst>
          <pc:docMk/>
          <pc:sldMk cId="852965673" sldId="260"/>
        </pc:sldMkLst>
        <pc:graphicFrameChg chg="mod modGraphic">
          <ac:chgData name="SIEGELE Achim" userId="795a8836-2d19-4f6d-9229-538888123365" providerId="ADAL" clId="{1086E6C8-FE17-674F-8329-EABD65B5EC33}" dt="2023-10-17T13:10:47.394" v="469" actId="20577"/>
          <ac:graphicFrameMkLst>
            <pc:docMk/>
            <pc:sldMk cId="852965673" sldId="260"/>
            <ac:graphicFrameMk id="11" creationId="{00000000-0000-0000-0000-000000000000}"/>
          </ac:graphicFrameMkLst>
        </pc:graphicFrameChg>
      </pc:sldChg>
      <pc:sldChg chg="modSp mod">
        <pc:chgData name="SIEGELE Achim" userId="795a8836-2d19-4f6d-9229-538888123365" providerId="ADAL" clId="{1086E6C8-FE17-674F-8329-EABD65B5EC33}" dt="2023-10-17T12:41:09.218" v="112" actId="57"/>
        <pc:sldMkLst>
          <pc:docMk/>
          <pc:sldMk cId="4089893060" sldId="261"/>
        </pc:sldMkLst>
        <pc:spChg chg="mod">
          <ac:chgData name="SIEGELE Achim" userId="795a8836-2d19-4f6d-9229-538888123365" providerId="ADAL" clId="{1086E6C8-FE17-674F-8329-EABD65B5EC33}" dt="2023-10-17T12:41:09.218" v="112" actId="57"/>
          <ac:spMkLst>
            <pc:docMk/>
            <pc:sldMk cId="4089893060" sldId="261"/>
            <ac:spMk id="3" creationId="{00000000-0000-0000-0000-000000000000}"/>
          </ac:spMkLst>
        </pc:spChg>
      </pc:sldChg>
      <pc:sldChg chg="modSp mod">
        <pc:chgData name="SIEGELE Achim" userId="795a8836-2d19-4f6d-9229-538888123365" providerId="ADAL" clId="{1086E6C8-FE17-674F-8329-EABD65B5EC33}" dt="2023-10-17T12:37:50.514" v="46" actId="20577"/>
        <pc:sldMkLst>
          <pc:docMk/>
          <pc:sldMk cId="1734228725" sldId="262"/>
        </pc:sldMkLst>
        <pc:graphicFrameChg chg="modGraphic">
          <ac:chgData name="SIEGELE Achim" userId="795a8836-2d19-4f6d-9229-538888123365" providerId="ADAL" clId="{1086E6C8-FE17-674F-8329-EABD65B5EC33}" dt="2023-10-17T12:37:50.514" v="46" actId="20577"/>
          <ac:graphicFrameMkLst>
            <pc:docMk/>
            <pc:sldMk cId="1734228725" sldId="262"/>
            <ac:graphicFrameMk id="11" creationId="{00000000-0000-0000-0000-000000000000}"/>
          </ac:graphicFrameMkLst>
        </pc:graphicFrameChg>
      </pc:sldChg>
    </pc:docChg>
  </pc:docChgLst>
  <pc:docChgLst>
    <pc:chgData name="PASCHE Arnaud" userId="931e93cb-2003-4b79-a116-6f501cc05dce" providerId="ADAL" clId="{4D316D86-5E54-4324-A0EF-768270E3E0D6}"/>
    <pc:docChg chg="undo custSel addSld delSld modSld">
      <pc:chgData name="PASCHE Arnaud" userId="931e93cb-2003-4b79-a116-6f501cc05dce" providerId="ADAL" clId="{4D316D86-5E54-4324-A0EF-768270E3E0D6}" dt="2023-10-17T09:51:47.663" v="1039" actId="20577"/>
      <pc:docMkLst>
        <pc:docMk/>
      </pc:docMkLst>
      <pc:sldChg chg="modSp mod">
        <pc:chgData name="PASCHE Arnaud" userId="931e93cb-2003-4b79-a116-6f501cc05dce" providerId="ADAL" clId="{4D316D86-5E54-4324-A0EF-768270E3E0D6}" dt="2023-10-17T09:31:46.716" v="503" actId="20577"/>
        <pc:sldMkLst>
          <pc:docMk/>
          <pc:sldMk cId="48763364" sldId="257"/>
        </pc:sldMkLst>
        <pc:spChg chg="mod">
          <ac:chgData name="PASCHE Arnaud" userId="931e93cb-2003-4b79-a116-6f501cc05dce" providerId="ADAL" clId="{4D316D86-5E54-4324-A0EF-768270E3E0D6}" dt="2023-10-17T09:31:46.716" v="503" actId="20577"/>
          <ac:spMkLst>
            <pc:docMk/>
            <pc:sldMk cId="48763364" sldId="257"/>
            <ac:spMk id="3" creationId="{00000000-0000-0000-0000-000000000000}"/>
          </ac:spMkLst>
        </pc:spChg>
      </pc:sldChg>
      <pc:sldChg chg="addSp delSp modSp mod">
        <pc:chgData name="PASCHE Arnaud" userId="931e93cb-2003-4b79-a116-6f501cc05dce" providerId="ADAL" clId="{4D316D86-5E54-4324-A0EF-768270E3E0D6}" dt="2023-10-17T09:36:09.372" v="918" actId="20577"/>
        <pc:sldMkLst>
          <pc:docMk/>
          <pc:sldMk cId="2098760652" sldId="259"/>
        </pc:sldMkLst>
        <pc:graphicFrameChg chg="mod modGraphic">
          <ac:chgData name="PASCHE Arnaud" userId="931e93cb-2003-4b79-a116-6f501cc05dce" providerId="ADAL" clId="{4D316D86-5E54-4324-A0EF-768270E3E0D6}" dt="2023-10-17T09:36:09.372" v="918" actId="20577"/>
          <ac:graphicFrameMkLst>
            <pc:docMk/>
            <pc:sldMk cId="2098760652" sldId="259"/>
            <ac:graphicFrameMk id="11" creationId="{00000000-0000-0000-0000-000000000000}"/>
          </ac:graphicFrameMkLst>
        </pc:graphicFrameChg>
        <pc:picChg chg="add del mod">
          <ac:chgData name="PASCHE Arnaud" userId="931e93cb-2003-4b79-a116-6f501cc05dce" providerId="ADAL" clId="{4D316D86-5E54-4324-A0EF-768270E3E0D6}" dt="2023-10-17T08:37:48.466" v="110" actId="478"/>
          <ac:picMkLst>
            <pc:docMk/>
            <pc:sldMk cId="2098760652" sldId="259"/>
            <ac:picMk id="5" creationId="{A33DE7BB-67FE-CA79-69DF-F38A35EB8B11}"/>
          </ac:picMkLst>
        </pc:picChg>
        <pc:picChg chg="add del mod">
          <ac:chgData name="PASCHE Arnaud" userId="931e93cb-2003-4b79-a116-6f501cc05dce" providerId="ADAL" clId="{4D316D86-5E54-4324-A0EF-768270E3E0D6}" dt="2023-10-17T08:40:15.744" v="127" actId="478"/>
          <ac:picMkLst>
            <pc:docMk/>
            <pc:sldMk cId="2098760652" sldId="259"/>
            <ac:picMk id="7" creationId="{38388E50-DBB4-26A8-9A04-39C98D086525}"/>
          </ac:picMkLst>
        </pc:picChg>
        <pc:picChg chg="add del mod">
          <ac:chgData name="PASCHE Arnaud" userId="931e93cb-2003-4b79-a116-6f501cc05dce" providerId="ADAL" clId="{4D316D86-5E54-4324-A0EF-768270E3E0D6}" dt="2023-10-17T08:38:32.729" v="116" actId="478"/>
          <ac:picMkLst>
            <pc:docMk/>
            <pc:sldMk cId="2098760652" sldId="259"/>
            <ac:picMk id="9" creationId="{B30122A4-8160-88DD-2B56-8752FDFD015E}"/>
          </ac:picMkLst>
        </pc:picChg>
        <pc:picChg chg="add mod">
          <ac:chgData name="PASCHE Arnaud" userId="931e93cb-2003-4b79-a116-6f501cc05dce" providerId="ADAL" clId="{4D316D86-5E54-4324-A0EF-768270E3E0D6}" dt="2023-10-17T08:38:59.130" v="125" actId="1076"/>
          <ac:picMkLst>
            <pc:docMk/>
            <pc:sldMk cId="2098760652" sldId="259"/>
            <ac:picMk id="12" creationId="{38A46510-288D-2041-B384-FF8400B946E4}"/>
          </ac:picMkLst>
        </pc:picChg>
        <pc:picChg chg="add mod">
          <ac:chgData name="PASCHE Arnaud" userId="931e93cb-2003-4b79-a116-6f501cc05dce" providerId="ADAL" clId="{4D316D86-5E54-4324-A0EF-768270E3E0D6}" dt="2023-10-17T08:39:02.468" v="126" actId="1076"/>
          <ac:picMkLst>
            <pc:docMk/>
            <pc:sldMk cId="2098760652" sldId="259"/>
            <ac:picMk id="14" creationId="{5963CE98-2E8E-8A1A-45B2-C7440720C24E}"/>
          </ac:picMkLst>
        </pc:picChg>
        <pc:picChg chg="add mod">
          <ac:chgData name="PASCHE Arnaud" userId="931e93cb-2003-4b79-a116-6f501cc05dce" providerId="ADAL" clId="{4D316D86-5E54-4324-A0EF-768270E3E0D6}" dt="2023-10-17T08:40:38.245" v="133" actId="1076"/>
          <ac:picMkLst>
            <pc:docMk/>
            <pc:sldMk cId="2098760652" sldId="259"/>
            <ac:picMk id="16" creationId="{F835D673-079A-DB5E-C828-D77FE219A34F}"/>
          </ac:picMkLst>
        </pc:picChg>
      </pc:sldChg>
      <pc:sldChg chg="addSp modSp mod">
        <pc:chgData name="PASCHE Arnaud" userId="931e93cb-2003-4b79-a116-6f501cc05dce" providerId="ADAL" clId="{4D316D86-5E54-4324-A0EF-768270E3E0D6}" dt="2023-10-17T09:25:30.059" v="179" actId="20577"/>
        <pc:sldMkLst>
          <pc:docMk/>
          <pc:sldMk cId="852965673" sldId="260"/>
        </pc:sldMkLst>
        <pc:graphicFrameChg chg="mod modGraphic">
          <ac:chgData name="PASCHE Arnaud" userId="931e93cb-2003-4b79-a116-6f501cc05dce" providerId="ADAL" clId="{4D316D86-5E54-4324-A0EF-768270E3E0D6}" dt="2023-10-17T09:25:30.059" v="179" actId="20577"/>
          <ac:graphicFrameMkLst>
            <pc:docMk/>
            <pc:sldMk cId="852965673" sldId="260"/>
            <ac:graphicFrameMk id="11" creationId="{00000000-0000-0000-0000-000000000000}"/>
          </ac:graphicFrameMkLst>
        </pc:graphicFrameChg>
        <pc:picChg chg="add mod modCrop">
          <ac:chgData name="PASCHE Arnaud" userId="931e93cb-2003-4b79-a116-6f501cc05dce" providerId="ADAL" clId="{4D316D86-5E54-4324-A0EF-768270E3E0D6}" dt="2023-10-17T08:35:04.562" v="108" actId="1076"/>
          <ac:picMkLst>
            <pc:docMk/>
            <pc:sldMk cId="852965673" sldId="260"/>
            <ac:picMk id="5" creationId="{AEEB481D-6D7D-9BB6-B709-4A4A4A2CD5B8}"/>
          </ac:picMkLst>
        </pc:picChg>
        <pc:picChg chg="add mod modCrop">
          <ac:chgData name="PASCHE Arnaud" userId="931e93cb-2003-4b79-a116-6f501cc05dce" providerId="ADAL" clId="{4D316D86-5E54-4324-A0EF-768270E3E0D6}" dt="2023-10-17T08:35:02.213" v="107" actId="1076"/>
          <ac:picMkLst>
            <pc:docMk/>
            <pc:sldMk cId="852965673" sldId="260"/>
            <ac:picMk id="7" creationId="{3E58DDAD-C2BF-C55C-399A-4CDDBAF8D6FE}"/>
          </ac:picMkLst>
        </pc:picChg>
        <pc:picChg chg="add mod modCrop">
          <ac:chgData name="PASCHE Arnaud" userId="931e93cb-2003-4b79-a116-6f501cc05dce" providerId="ADAL" clId="{4D316D86-5E54-4324-A0EF-768270E3E0D6}" dt="2023-10-17T08:34:20.573" v="94" actId="1076"/>
          <ac:picMkLst>
            <pc:docMk/>
            <pc:sldMk cId="852965673" sldId="260"/>
            <ac:picMk id="9" creationId="{C18A9A67-A268-BB60-1160-5423B08BF076}"/>
          </ac:picMkLst>
        </pc:picChg>
        <pc:picChg chg="add mod modCrop">
          <ac:chgData name="PASCHE Arnaud" userId="931e93cb-2003-4b79-a116-6f501cc05dce" providerId="ADAL" clId="{4D316D86-5E54-4324-A0EF-768270E3E0D6}" dt="2023-10-17T08:34:17.072" v="93" actId="1076"/>
          <ac:picMkLst>
            <pc:docMk/>
            <pc:sldMk cId="852965673" sldId="260"/>
            <ac:picMk id="12" creationId="{0948CE4C-BF5A-5CDB-1C05-17F9172D2E83}"/>
          </ac:picMkLst>
        </pc:picChg>
        <pc:picChg chg="add mod">
          <ac:chgData name="PASCHE Arnaud" userId="931e93cb-2003-4b79-a116-6f501cc05dce" providerId="ADAL" clId="{4D316D86-5E54-4324-A0EF-768270E3E0D6}" dt="2023-10-17T08:34:56.354" v="106" actId="1076"/>
          <ac:picMkLst>
            <pc:docMk/>
            <pc:sldMk cId="852965673" sldId="260"/>
            <ac:picMk id="14" creationId="{1602A932-6FC9-0E81-024F-DF50D09A00CC}"/>
          </ac:picMkLst>
        </pc:picChg>
      </pc:sldChg>
      <pc:sldChg chg="addSp delSp modSp add mod">
        <pc:chgData name="PASCHE Arnaud" userId="931e93cb-2003-4b79-a116-6f501cc05dce" providerId="ADAL" clId="{4D316D86-5E54-4324-A0EF-768270E3E0D6}" dt="2023-10-17T09:51:47.663" v="1039" actId="20577"/>
        <pc:sldMkLst>
          <pc:docMk/>
          <pc:sldMk cId="1734228725" sldId="262"/>
        </pc:sldMkLst>
        <pc:graphicFrameChg chg="mod modGraphic">
          <ac:chgData name="PASCHE Arnaud" userId="931e93cb-2003-4b79-a116-6f501cc05dce" providerId="ADAL" clId="{4D316D86-5E54-4324-A0EF-768270E3E0D6}" dt="2023-10-17T09:51:47.663" v="1039" actId="20577"/>
          <ac:graphicFrameMkLst>
            <pc:docMk/>
            <pc:sldMk cId="1734228725" sldId="262"/>
            <ac:graphicFrameMk id="11" creationId="{00000000-0000-0000-0000-000000000000}"/>
          </ac:graphicFrameMkLst>
        </pc:graphicFrameChg>
        <pc:picChg chg="del">
          <ac:chgData name="PASCHE Arnaud" userId="931e93cb-2003-4b79-a116-6f501cc05dce" providerId="ADAL" clId="{4D316D86-5E54-4324-A0EF-768270E3E0D6}" dt="2023-10-17T09:49:49.413" v="1024" actId="478"/>
          <ac:picMkLst>
            <pc:docMk/>
            <pc:sldMk cId="1734228725" sldId="262"/>
            <ac:picMk id="5" creationId="{A33DE7BB-67FE-CA79-69DF-F38A35EB8B11}"/>
          </ac:picMkLst>
        </pc:picChg>
        <pc:picChg chg="add del mod">
          <ac:chgData name="PASCHE Arnaud" userId="931e93cb-2003-4b79-a116-6f501cc05dce" providerId="ADAL" clId="{4D316D86-5E54-4324-A0EF-768270E3E0D6}" dt="2023-10-17T09:42:01.332" v="935" actId="478"/>
          <ac:picMkLst>
            <pc:docMk/>
            <pc:sldMk cId="1734228725" sldId="262"/>
            <ac:picMk id="6" creationId="{4358FC29-E5A1-E4D8-0E2F-512E0666EF5C}"/>
          </ac:picMkLst>
        </pc:picChg>
        <pc:picChg chg="del">
          <ac:chgData name="PASCHE Arnaud" userId="931e93cb-2003-4b79-a116-6f501cc05dce" providerId="ADAL" clId="{4D316D86-5E54-4324-A0EF-768270E3E0D6}" dt="2023-10-17T09:41:08.190" v="926" actId="478"/>
          <ac:picMkLst>
            <pc:docMk/>
            <pc:sldMk cId="1734228725" sldId="262"/>
            <ac:picMk id="7" creationId="{38388E50-DBB4-26A8-9A04-39C98D086525}"/>
          </ac:picMkLst>
        </pc:picChg>
        <pc:picChg chg="add mod">
          <ac:chgData name="PASCHE Arnaud" userId="931e93cb-2003-4b79-a116-6f501cc05dce" providerId="ADAL" clId="{4D316D86-5E54-4324-A0EF-768270E3E0D6}" dt="2023-10-17T09:43:07.020" v="954" actId="1076"/>
          <ac:picMkLst>
            <pc:docMk/>
            <pc:sldMk cId="1734228725" sldId="262"/>
            <ac:picMk id="10" creationId="{175159CD-DC28-7E4F-542F-3CE7F3446F88}"/>
          </ac:picMkLst>
        </pc:picChg>
        <pc:picChg chg="add mod modCrop">
          <ac:chgData name="PASCHE Arnaud" userId="931e93cb-2003-4b79-a116-6f501cc05dce" providerId="ADAL" clId="{4D316D86-5E54-4324-A0EF-768270E3E0D6}" dt="2023-10-17T09:50:35.662" v="1037" actId="1076"/>
          <ac:picMkLst>
            <pc:docMk/>
            <pc:sldMk cId="1734228725" sldId="262"/>
            <ac:picMk id="13" creationId="{521CF996-80A3-64DB-C741-D9CC83F0FE4A}"/>
          </ac:picMkLst>
        </pc:picChg>
      </pc:sldChg>
      <pc:sldChg chg="add del">
        <pc:chgData name="PASCHE Arnaud" userId="931e93cb-2003-4b79-a116-6f501cc05dce" providerId="ADAL" clId="{4D316D86-5E54-4324-A0EF-768270E3E0D6}" dt="2023-10-17T08:41:59.588" v="151"/>
        <pc:sldMkLst>
          <pc:docMk/>
          <pc:sldMk cId="359934158" sldId="263"/>
        </pc:sldMkLst>
      </pc:sldChg>
      <pc:sldChg chg="addSp delSp modSp add mod">
        <pc:chgData name="PASCHE Arnaud" userId="931e93cb-2003-4b79-a116-6f501cc05dce" providerId="ADAL" clId="{4D316D86-5E54-4324-A0EF-768270E3E0D6}" dt="2023-10-17T09:36:05.404" v="916" actId="20577"/>
        <pc:sldMkLst>
          <pc:docMk/>
          <pc:sldMk cId="1341730122" sldId="263"/>
        </pc:sldMkLst>
        <pc:graphicFrameChg chg="mod modGraphic">
          <ac:chgData name="PASCHE Arnaud" userId="931e93cb-2003-4b79-a116-6f501cc05dce" providerId="ADAL" clId="{4D316D86-5E54-4324-A0EF-768270E3E0D6}" dt="2023-10-17T09:36:05.404" v="916" actId="20577"/>
          <ac:graphicFrameMkLst>
            <pc:docMk/>
            <pc:sldMk cId="1341730122" sldId="263"/>
            <ac:graphicFrameMk id="11" creationId="{00000000-0000-0000-0000-000000000000}"/>
          </ac:graphicFrameMkLst>
        </pc:graphicFrameChg>
        <pc:picChg chg="add mod">
          <ac:chgData name="PASCHE Arnaud" userId="931e93cb-2003-4b79-a116-6f501cc05dce" providerId="ADAL" clId="{4D316D86-5E54-4324-A0EF-768270E3E0D6}" dt="2023-10-17T08:42:25.433" v="159" actId="1076"/>
          <ac:picMkLst>
            <pc:docMk/>
            <pc:sldMk cId="1341730122" sldId="263"/>
            <ac:picMk id="5" creationId="{6FA117CC-F43E-7D33-25BD-429BDED1EE3F}"/>
          </ac:picMkLst>
        </pc:picChg>
        <pc:picChg chg="add mod">
          <ac:chgData name="PASCHE Arnaud" userId="931e93cb-2003-4b79-a116-6f501cc05dce" providerId="ADAL" clId="{4D316D86-5E54-4324-A0EF-768270E3E0D6}" dt="2023-10-17T08:42:49.620" v="164" actId="1076"/>
          <ac:picMkLst>
            <pc:docMk/>
            <pc:sldMk cId="1341730122" sldId="263"/>
            <ac:picMk id="6" creationId="{42BA6542-4999-A587-4A29-A6C33730253F}"/>
          </ac:picMkLst>
        </pc:picChg>
        <pc:picChg chg="add mod">
          <ac:chgData name="PASCHE Arnaud" userId="931e93cb-2003-4b79-a116-6f501cc05dce" providerId="ADAL" clId="{4D316D86-5E54-4324-A0EF-768270E3E0D6}" dt="2023-10-17T08:43:17.090" v="173" actId="1076"/>
          <ac:picMkLst>
            <pc:docMk/>
            <pc:sldMk cId="1341730122" sldId="263"/>
            <ac:picMk id="8" creationId="{794EEA23-E673-0937-534B-8BB13EDEF186}"/>
          </ac:picMkLst>
        </pc:picChg>
        <pc:picChg chg="del">
          <ac:chgData name="PASCHE Arnaud" userId="931e93cb-2003-4b79-a116-6f501cc05dce" providerId="ADAL" clId="{4D316D86-5E54-4324-A0EF-768270E3E0D6}" dt="2023-10-17T08:42:06.917" v="153" actId="478"/>
          <ac:picMkLst>
            <pc:docMk/>
            <pc:sldMk cId="1341730122" sldId="263"/>
            <ac:picMk id="12" creationId="{38A46510-288D-2041-B384-FF8400B946E4}"/>
          </ac:picMkLst>
        </pc:picChg>
        <pc:picChg chg="del">
          <ac:chgData name="PASCHE Arnaud" userId="931e93cb-2003-4b79-a116-6f501cc05dce" providerId="ADAL" clId="{4D316D86-5E54-4324-A0EF-768270E3E0D6}" dt="2023-10-17T08:42:39.572" v="160" actId="478"/>
          <ac:picMkLst>
            <pc:docMk/>
            <pc:sldMk cId="1341730122" sldId="263"/>
            <ac:picMk id="14" creationId="{5963CE98-2E8E-8A1A-45B2-C7440720C24E}"/>
          </ac:picMkLst>
        </pc:picChg>
        <pc:picChg chg="del">
          <ac:chgData name="PASCHE Arnaud" userId="931e93cb-2003-4b79-a116-6f501cc05dce" providerId="ADAL" clId="{4D316D86-5E54-4324-A0EF-768270E3E0D6}" dt="2023-10-17T08:43:01.604" v="165" actId="478"/>
          <ac:picMkLst>
            <pc:docMk/>
            <pc:sldMk cId="1341730122" sldId="263"/>
            <ac:picMk id="16" creationId="{F835D673-079A-DB5E-C828-D77FE219A34F}"/>
          </ac:picMkLst>
        </pc:picChg>
      </pc:sldChg>
      <pc:sldChg chg="add del">
        <pc:chgData name="PASCHE Arnaud" userId="931e93cb-2003-4b79-a116-6f501cc05dce" providerId="ADAL" clId="{4D316D86-5E54-4324-A0EF-768270E3E0D6}" dt="2023-10-17T08:41:58.141" v="150"/>
        <pc:sldMkLst>
          <pc:docMk/>
          <pc:sldMk cId="2353926646" sldId="264"/>
        </pc:sldMkLst>
      </pc:sldChg>
      <pc:sldChg chg="addSp delSp modSp add mod">
        <pc:chgData name="PASCHE Arnaud" userId="931e93cb-2003-4b79-a116-6f501cc05dce" providerId="ADAL" clId="{4D316D86-5E54-4324-A0EF-768270E3E0D6}" dt="2023-10-17T09:51:39.366" v="1038" actId="20577"/>
        <pc:sldMkLst>
          <pc:docMk/>
          <pc:sldMk cId="3623125287" sldId="264"/>
        </pc:sldMkLst>
        <pc:graphicFrameChg chg="mod modGraphic">
          <ac:chgData name="PASCHE Arnaud" userId="931e93cb-2003-4b79-a116-6f501cc05dce" providerId="ADAL" clId="{4D316D86-5E54-4324-A0EF-768270E3E0D6}" dt="2023-10-17T09:51:39.366" v="1038" actId="20577"/>
          <ac:graphicFrameMkLst>
            <pc:docMk/>
            <pc:sldMk cId="3623125287" sldId="264"/>
            <ac:graphicFrameMk id="11" creationId="{00000000-0000-0000-0000-000000000000}"/>
          </ac:graphicFrameMkLst>
        </pc:graphicFrameChg>
        <pc:picChg chg="del">
          <ac:chgData name="PASCHE Arnaud" userId="931e93cb-2003-4b79-a116-6f501cc05dce" providerId="ADAL" clId="{4D316D86-5E54-4324-A0EF-768270E3E0D6}" dt="2023-10-17T09:44:18.771" v="958" actId="478"/>
          <ac:picMkLst>
            <pc:docMk/>
            <pc:sldMk cId="3623125287" sldId="264"/>
            <ac:picMk id="5" creationId="{A33DE7BB-67FE-CA79-69DF-F38A35EB8B11}"/>
          </ac:picMkLst>
        </pc:picChg>
        <pc:picChg chg="add mod modCrop">
          <ac:chgData name="PASCHE Arnaud" userId="931e93cb-2003-4b79-a116-6f501cc05dce" providerId="ADAL" clId="{4D316D86-5E54-4324-A0EF-768270E3E0D6}" dt="2023-10-17T09:45:15.786" v="982" actId="1076"/>
          <ac:picMkLst>
            <pc:docMk/>
            <pc:sldMk cId="3623125287" sldId="264"/>
            <ac:picMk id="6" creationId="{075B675A-A499-F735-87A8-A97C11EC6839}"/>
          </ac:picMkLst>
        </pc:picChg>
        <pc:picChg chg="add mod modCrop">
          <ac:chgData name="PASCHE Arnaud" userId="931e93cb-2003-4b79-a116-6f501cc05dce" providerId="ADAL" clId="{4D316D86-5E54-4324-A0EF-768270E3E0D6}" dt="2023-10-17T09:46:04.261" v="997" actId="1076"/>
          <ac:picMkLst>
            <pc:docMk/>
            <pc:sldMk cId="3623125287" sldId="264"/>
            <ac:picMk id="8" creationId="{9FE79633-6C69-E722-CCC2-AA1F10A38980}"/>
          </ac:picMkLst>
        </pc:picChg>
        <pc:picChg chg="del">
          <ac:chgData name="PASCHE Arnaud" userId="931e93cb-2003-4b79-a116-6f501cc05dce" providerId="ADAL" clId="{4D316D86-5E54-4324-A0EF-768270E3E0D6}" dt="2023-10-17T09:45:17.114" v="983" actId="478"/>
          <ac:picMkLst>
            <pc:docMk/>
            <pc:sldMk cId="3623125287" sldId="264"/>
            <ac:picMk id="9" creationId="{B30122A4-8160-88DD-2B56-8752FDFD015E}"/>
          </ac:picMkLst>
        </pc:picChg>
        <pc:picChg chg="del">
          <ac:chgData name="PASCHE Arnaud" userId="931e93cb-2003-4b79-a116-6f501cc05dce" providerId="ADAL" clId="{4D316D86-5E54-4324-A0EF-768270E3E0D6}" dt="2023-10-17T09:45:59.335" v="996" actId="478"/>
          <ac:picMkLst>
            <pc:docMk/>
            <pc:sldMk cId="3623125287" sldId="264"/>
            <ac:picMk id="10" creationId="{175159CD-DC28-7E4F-542F-3CE7F3446F88}"/>
          </ac:picMkLst>
        </pc:picChg>
        <pc:picChg chg="add mod">
          <ac:chgData name="PASCHE Arnaud" userId="931e93cb-2003-4b79-a116-6f501cc05dce" providerId="ADAL" clId="{4D316D86-5E54-4324-A0EF-768270E3E0D6}" dt="2023-10-17T09:48:06.693" v="1021" actId="14100"/>
          <ac:picMkLst>
            <pc:docMk/>
            <pc:sldMk cId="3623125287" sldId="264"/>
            <ac:picMk id="13" creationId="{88836E7F-66DA-1BC8-A4C4-84C2E8765776}"/>
          </ac:picMkLst>
        </pc:picChg>
      </pc:sldChg>
      <pc:sldChg chg="add del">
        <pc:chgData name="PASCHE Arnaud" userId="931e93cb-2003-4b79-a116-6f501cc05dce" providerId="ADAL" clId="{4D316D86-5E54-4324-A0EF-768270E3E0D6}" dt="2023-10-17T08:41:57.494" v="149"/>
        <pc:sldMkLst>
          <pc:docMk/>
          <pc:sldMk cId="363428383" sldId="265"/>
        </pc:sldMkLst>
      </pc:sldChg>
      <pc:sldChg chg="add del">
        <pc:chgData name="PASCHE Arnaud" userId="931e93cb-2003-4b79-a116-6f501cc05dce" providerId="ADAL" clId="{4D316D86-5E54-4324-A0EF-768270E3E0D6}" dt="2023-10-17T08:41:55.776" v="148"/>
        <pc:sldMkLst>
          <pc:docMk/>
          <pc:sldMk cId="161872898" sldId="266"/>
        </pc:sldMkLst>
      </pc:sldChg>
      <pc:sldChg chg="add del">
        <pc:chgData name="PASCHE Arnaud" userId="931e93cb-2003-4b79-a116-6f501cc05dce" providerId="ADAL" clId="{4D316D86-5E54-4324-A0EF-768270E3E0D6}" dt="2023-10-17T08:41:55.182" v="147"/>
        <pc:sldMkLst>
          <pc:docMk/>
          <pc:sldMk cId="2061461399" sldId="267"/>
        </pc:sldMkLst>
      </pc:sldChg>
      <pc:sldChg chg="add del">
        <pc:chgData name="PASCHE Arnaud" userId="931e93cb-2003-4b79-a116-6f501cc05dce" providerId="ADAL" clId="{4D316D86-5E54-4324-A0EF-768270E3E0D6}" dt="2023-10-17T08:41:54.588" v="146"/>
        <pc:sldMkLst>
          <pc:docMk/>
          <pc:sldMk cId="1728108582" sldId="268"/>
        </pc:sldMkLst>
      </pc:sldChg>
      <pc:sldChg chg="add del">
        <pc:chgData name="PASCHE Arnaud" userId="931e93cb-2003-4b79-a116-6f501cc05dce" providerId="ADAL" clId="{4D316D86-5E54-4324-A0EF-768270E3E0D6}" dt="2023-10-17T08:41:53.916" v="145"/>
        <pc:sldMkLst>
          <pc:docMk/>
          <pc:sldMk cId="1656342306" sldId="269"/>
        </pc:sldMkLst>
      </pc:sldChg>
      <pc:sldChg chg="add del">
        <pc:chgData name="PASCHE Arnaud" userId="931e93cb-2003-4b79-a116-6f501cc05dce" providerId="ADAL" clId="{4D316D86-5E54-4324-A0EF-768270E3E0D6}" dt="2023-10-17T08:41:53.276" v="144"/>
        <pc:sldMkLst>
          <pc:docMk/>
          <pc:sldMk cId="68803570" sldId="270"/>
        </pc:sldMkLst>
      </pc:sldChg>
      <pc:sldChg chg="add del">
        <pc:chgData name="PASCHE Arnaud" userId="931e93cb-2003-4b79-a116-6f501cc05dce" providerId="ADAL" clId="{4D316D86-5E54-4324-A0EF-768270E3E0D6}" dt="2023-10-17T08:41:52.620" v="143"/>
        <pc:sldMkLst>
          <pc:docMk/>
          <pc:sldMk cId="1140566909" sldId="27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0EEE59-F27E-E747-9FE5-57744D98BDFA}" type="datetimeFigureOut">
              <a:rPr lang="fr-CH" smtClean="0"/>
              <a:t>17.10.23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8677F-6E7C-204C-8608-1F9A4EACC06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13462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98677F-6E7C-204C-8608-1F9A4EACC064}" type="slidenum">
              <a:rPr lang="fr-CH" smtClean="0"/>
              <a:t>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621383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2E36-CA60-4D0E-8722-1EA3C348BFCD}" type="datetimeFigureOut">
              <a:rPr lang="fr-CH" smtClean="0"/>
              <a:t>17.10.23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A071-0901-475F-9FB2-69FED854F587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482406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2E36-CA60-4D0E-8722-1EA3C348BFCD}" type="datetimeFigureOut">
              <a:rPr lang="fr-CH" smtClean="0"/>
              <a:t>17.10.23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A071-0901-475F-9FB2-69FED854F587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819269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2E36-CA60-4D0E-8722-1EA3C348BFCD}" type="datetimeFigureOut">
              <a:rPr lang="fr-CH" smtClean="0"/>
              <a:t>17.10.23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A071-0901-475F-9FB2-69FED854F587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556883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2E36-CA60-4D0E-8722-1EA3C348BFCD}" type="datetimeFigureOut">
              <a:rPr lang="fr-CH" smtClean="0"/>
              <a:t>17.10.23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A071-0901-475F-9FB2-69FED854F587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2848899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2E36-CA60-4D0E-8722-1EA3C348BFCD}" type="datetimeFigureOut">
              <a:rPr lang="fr-CH" smtClean="0"/>
              <a:t>17.10.23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A071-0901-475F-9FB2-69FED854F587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200594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2E36-CA60-4D0E-8722-1EA3C348BFCD}" type="datetimeFigureOut">
              <a:rPr lang="fr-CH" smtClean="0"/>
              <a:t>17.10.23</a:t>
            </a:fld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A071-0901-475F-9FB2-69FED854F587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022967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2E36-CA60-4D0E-8722-1EA3C348BFCD}" type="datetimeFigureOut">
              <a:rPr lang="fr-CH" smtClean="0"/>
              <a:t>17.10.23</a:t>
            </a:fld>
            <a:endParaRPr lang="fr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A071-0901-475F-9FB2-69FED854F587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82970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2E36-CA60-4D0E-8722-1EA3C348BFCD}" type="datetimeFigureOut">
              <a:rPr lang="fr-CH" smtClean="0"/>
              <a:t>17.10.23</a:t>
            </a:fld>
            <a:endParaRPr lang="fr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A071-0901-475F-9FB2-69FED854F587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465535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2E36-CA60-4D0E-8722-1EA3C348BFCD}" type="datetimeFigureOut">
              <a:rPr lang="fr-CH" smtClean="0"/>
              <a:t>17.10.23</a:t>
            </a:fld>
            <a:endParaRPr lang="fr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A071-0901-475F-9FB2-69FED854F587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68415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2E36-CA60-4D0E-8722-1EA3C348BFCD}" type="datetimeFigureOut">
              <a:rPr lang="fr-CH" smtClean="0"/>
              <a:t>17.10.23</a:t>
            </a:fld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A071-0901-475F-9FB2-69FED854F587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25222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2E36-CA60-4D0E-8722-1EA3C348BFCD}" type="datetimeFigureOut">
              <a:rPr lang="fr-CH" smtClean="0"/>
              <a:t>17.10.23</a:t>
            </a:fld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A071-0901-475F-9FB2-69FED854F587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888959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D2E36-CA60-4D0E-8722-1EA3C348BFCD}" type="datetimeFigureOut">
              <a:rPr lang="fr-CH" smtClean="0"/>
              <a:t>17.10.23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DA071-0901-475F-9FB2-69FED854F587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770539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eur droit 5"/>
          <p:cNvCxnSpPr/>
          <p:nvPr/>
        </p:nvCxnSpPr>
        <p:spPr>
          <a:xfrm>
            <a:off x="0" y="8382000"/>
            <a:ext cx="6858000" cy="136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23" y="8636774"/>
            <a:ext cx="1027611" cy="770709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090" y="1553394"/>
            <a:ext cx="4799644" cy="67019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3" name="ZoneTexte 2"/>
          <p:cNvSpPr txBox="1"/>
          <p:nvPr/>
        </p:nvSpPr>
        <p:spPr>
          <a:xfrm>
            <a:off x="647700" y="495300"/>
            <a:ext cx="5686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400" dirty="0">
                <a:latin typeface="Arial Black" panose="020B0A04020102020204" pitchFamily="34" charset="0"/>
              </a:rPr>
              <a:t>Certification </a:t>
            </a:r>
            <a:r>
              <a:rPr lang="fr-CH" sz="2400" dirty="0" err="1">
                <a:latin typeface="Arial Black" panose="020B0A04020102020204" pitchFamily="34" charset="0"/>
              </a:rPr>
              <a:t>Low</a:t>
            </a:r>
            <a:r>
              <a:rPr lang="fr-CH" sz="2400" dirty="0">
                <a:latin typeface="Arial Black" panose="020B0A04020102020204" pitchFamily="34" charset="0"/>
              </a:rPr>
              <a:t>-COV 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647700" y="956965"/>
            <a:ext cx="6009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200" dirty="0">
                <a:latin typeface="Arial Black" panose="020B0A04020102020204" pitchFamily="34" charset="0"/>
              </a:rPr>
              <a:t>Descriptif avec photos illustratives, détaillant les options </a:t>
            </a:r>
          </a:p>
          <a:p>
            <a:r>
              <a:rPr lang="fr-CH" sz="1200" dirty="0">
                <a:latin typeface="Arial Black" panose="020B0A04020102020204" pitchFamily="34" charset="0"/>
              </a:rPr>
              <a:t>de construction répondant aux enjeux de la démarche THQMAT</a:t>
            </a:r>
          </a:p>
        </p:txBody>
      </p:sp>
    </p:spTree>
    <p:extLst>
      <p:ext uri="{BB962C8B-B14F-4D97-AF65-F5344CB8AC3E}">
        <p14:creationId xmlns:p14="http://schemas.microsoft.com/office/powerpoint/2010/main" val="708370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71487" y="1247687"/>
            <a:ext cx="5915025" cy="663220"/>
          </a:xfrm>
        </p:spPr>
        <p:txBody>
          <a:bodyPr>
            <a:normAutofit/>
          </a:bodyPr>
          <a:lstStyle/>
          <a:p>
            <a:r>
              <a:rPr lang="fr-CH" sz="1200" dirty="0">
                <a:latin typeface="Arial Black" panose="020B0A04020102020204" pitchFamily="34" charset="0"/>
              </a:rPr>
              <a:t>Options prises lors de la rénovation en adéquation avec THQMAT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51569" y="1912667"/>
            <a:ext cx="5915025" cy="628526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CH" sz="1100" dirty="0">
                <a:latin typeface="Arial" panose="020B0604020202020204" pitchFamily="34" charset="0"/>
                <a:cs typeface="Arial" panose="020B0604020202020204" pitchFamily="34" charset="0"/>
              </a:rPr>
              <a:t>Mesures prises dans le cadre du chantier zéro déchets et en adéquation avec THQMAT :</a:t>
            </a:r>
          </a:p>
          <a:p>
            <a:r>
              <a:rPr lang="fr-CH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Dépollution avant travaux : amiante + plomb</a:t>
            </a:r>
          </a:p>
          <a:p>
            <a:r>
              <a:rPr lang="fr-CH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Sobriété dans l’emploi des matériaux</a:t>
            </a:r>
          </a:p>
          <a:p>
            <a:pPr lvl="1"/>
            <a:r>
              <a:rPr lang="fr-CH" sz="9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Exemples :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Diminution des protections de sol de 60% et utilisation d’une protection composée à &gt; 90% de tissus recyclés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Utilisation des papiers peints (</a:t>
            </a:r>
            <a:r>
              <a:rPr lang="fr-CH" sz="900" dirty="0" err="1">
                <a:latin typeface="Arial" panose="020B0604020202020204" pitchFamily="34" charset="0"/>
                <a:cs typeface="Arial" panose="020B0604020202020204" pitchFamily="34" charset="0"/>
              </a:rPr>
              <a:t>Variovlies</a:t>
            </a: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) préencollé (colle à eau) </a:t>
            </a: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 économie des bidons de colle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Réduction des surfaces carrelées  entre 25% (carrelages) et 65% (faïences)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Remplacement des baignoires par des douches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Choix des WC à 3/6 litres (au lieu des 6/9 litres)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Évitement de sacs poubelles en plastique au profit de conteneurs ou sacs en jute</a:t>
            </a:r>
            <a:endParaRPr lang="fr-CH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H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Conservation du matériel existant dans la mesure du possible</a:t>
            </a:r>
          </a:p>
          <a:p>
            <a:pPr lvl="1"/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Exemples :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Maintien et restauration les menuiseries (portes, placard, plinthes, …)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Maintien et restauration/réparation des sols carrelés (cuisines, halls d’entrées) ou à parquet (pièces à vie)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Maintien et réparation des ferrements (serrures) existants</a:t>
            </a:r>
          </a:p>
          <a:p>
            <a:r>
              <a:rPr lang="fr-CH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Réemploi des matériaux dans la mesure du possible</a:t>
            </a:r>
          </a:p>
          <a:p>
            <a:pPr lvl="1"/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Exemples :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Démontage des clair-voies dans les combles pour une réutilisation dans les caves (54m2)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Démontage des éléments d’un abris désaffecté et réutilisé pour un renfort structurel dans le sous-sol (~1.5m3)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Réemploi et transformation de l’ancienne cuve à mazout en citerne d’eau pluviale</a:t>
            </a:r>
          </a:p>
          <a:p>
            <a:r>
              <a:rPr lang="fr-CH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Trie et recyclage</a:t>
            </a:r>
          </a:p>
          <a:p>
            <a:pPr lvl="1"/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Exemples :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Suivi et traçage des matériaux utilisés </a:t>
            </a: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 bons de pesés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Tri méticuleux de tous les éléments sanitaires (céramiques, plastiques, métaux, …)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Tri méticuleux de tous les éléments de l’assainissement électrique (plastiques, métaux, électroniques, céramiques, …)</a:t>
            </a:r>
            <a:endParaRPr lang="fr-CH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H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Circuits courts</a:t>
            </a:r>
          </a:p>
          <a:p>
            <a:pPr lvl="1"/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Exemples :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Cuisines en bois suisse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Parquets en bois suisse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Produits sanitaires (tuyauteries, robinetteries, accessoires,…) de fabricants suisses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Vernis suisses pour les parquets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Produits électriques suisses ou européen</a:t>
            </a:r>
          </a:p>
          <a:p>
            <a:pPr marL="671513" lvl="2">
              <a:lnSpc>
                <a:spcPct val="110000"/>
              </a:lnSpc>
              <a:buFont typeface="Police système Courant"/>
              <a:buChar char="-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Électroménager suisse</a:t>
            </a:r>
          </a:p>
        </p:txBody>
      </p:sp>
      <p:pic>
        <p:nvPicPr>
          <p:cNvPr id="2051" name="Image 4" descr="vignette_3_enjeux_THQMAT20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86"/>
          <a:stretch>
            <a:fillRect/>
          </a:stretch>
        </p:blipFill>
        <p:spPr bwMode="auto">
          <a:xfrm>
            <a:off x="611087" y="615110"/>
            <a:ext cx="333375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Image 8" descr="vignette_3_enjeux_THQMAT20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6" r="37811"/>
          <a:stretch>
            <a:fillRect/>
          </a:stretch>
        </p:blipFill>
        <p:spPr bwMode="auto">
          <a:xfrm>
            <a:off x="934341" y="615256"/>
            <a:ext cx="3619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Image 15" descr="vignette_3_enjeux_THQMAT20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4" r="4277"/>
          <a:stretch>
            <a:fillRect/>
          </a:stretch>
        </p:blipFill>
        <p:spPr bwMode="auto">
          <a:xfrm>
            <a:off x="1276645" y="626276"/>
            <a:ext cx="342900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H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715989" y="615110"/>
            <a:ext cx="268128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H" altLang="fr-FR" sz="1000" b="1" i="0" strike="noStrike" cap="none" normalizeH="0" baseline="0" dirty="0">
                <a:ln>
                  <a:noFill/>
                </a:ln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 matériaux sains pour environnement</a:t>
            </a:r>
            <a:endParaRPr kumimoji="0" lang="fr-CH" altLang="fr-FR" sz="400" b="0" i="0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715989" y="761912"/>
            <a:ext cx="351948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H" altLang="fr-FR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Une qualité de l’air intérieur saine pour la santé humaine</a:t>
            </a:r>
            <a:endParaRPr kumimoji="0" lang="fr-CH" altLang="fr-FR" sz="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715989" y="924727"/>
            <a:ext cx="394335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H" altLang="fr-FR" sz="1000" b="1" i="0" strike="noStrike" cap="none" normalizeH="0" baseline="0" dirty="0">
                <a:ln>
                  <a:noFill/>
                </a:ln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 systèmes constructifs sains pour le bâtiment</a:t>
            </a:r>
            <a:endParaRPr kumimoji="0" lang="fr-CH" altLang="fr-FR" sz="400" b="0" i="0" strike="noStrike" cap="none" normalizeH="0" baseline="0" dirty="0">
              <a:ln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8763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71487" y="1247687"/>
            <a:ext cx="5915025" cy="663220"/>
          </a:xfrm>
        </p:spPr>
        <p:txBody>
          <a:bodyPr>
            <a:normAutofit/>
          </a:bodyPr>
          <a:lstStyle/>
          <a:p>
            <a:r>
              <a:rPr lang="fr-CH" sz="1200" dirty="0">
                <a:latin typeface="Arial Black" panose="020B0A04020102020204" pitchFamily="34" charset="0"/>
              </a:rPr>
              <a:t>Options prises lors de la rénovation en adéquation avec THQMAT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51569" y="1912667"/>
            <a:ext cx="5915025" cy="62852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H" sz="1100" dirty="0">
                <a:latin typeface="Arial" panose="020B0604020202020204" pitchFamily="34" charset="0"/>
                <a:cs typeface="Arial" panose="020B0604020202020204" pitchFamily="34" charset="0"/>
              </a:rPr>
              <a:t>Mesures prises dans le cadre du chantier zéro déchets et en adéquation avec THQMAT :</a:t>
            </a:r>
          </a:p>
          <a:p>
            <a:r>
              <a:rPr lang="fr-CH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Matériaux écologiques</a:t>
            </a:r>
          </a:p>
          <a:p>
            <a:pPr lvl="1"/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Exemples :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Choix d’un carrelage à 40% de matière recyclé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Colles minérales pour carrelages, faïences et parquets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Peintures à eau (sans solvants)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Vernis parquets à eau (sans solvants)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Appareils sanitaires certifiés Minergie-ECO</a:t>
            </a:r>
          </a:p>
          <a:p>
            <a:r>
              <a:rPr lang="fr-CH" sz="1100" dirty="0">
                <a:latin typeface="Arial" panose="020B0604020202020204" pitchFamily="34" charset="0"/>
                <a:cs typeface="Arial" panose="020B0604020202020204" pitchFamily="34" charset="0"/>
              </a:rPr>
              <a:t>THQMAT</a:t>
            </a:r>
          </a:p>
          <a:p>
            <a:pPr lvl="1"/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Maçonnerie / carrelages :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Ragréages fibrés : 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Cermix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: GEV-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Emicode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EC 1</a:t>
            </a:r>
            <a:r>
              <a:rPr lang="fr-CH" sz="800" baseline="30000" dirty="0"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Toutes sortes de joints carrelage/faïence : 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Cermix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: GEV-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Emicode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EC 1</a:t>
            </a:r>
            <a:r>
              <a:rPr lang="fr-CH" sz="800" baseline="30000" dirty="0"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Toutes sortes de colle carrelage/faïence : 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Keraflex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: GEV-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Emicode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EC 1</a:t>
            </a:r>
            <a:r>
              <a:rPr lang="fr-CH" sz="800" baseline="30000" dirty="0"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Colle PF3 pour carreaux de plâtre : 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Siniat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: Emissions dans l’air intérieur 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A+</a:t>
            </a:r>
          </a:p>
          <a:p>
            <a:pPr lvl="1"/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Parquets : 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Bois massif, sans émissions de WEY AG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Colles 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Cermix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: GEV-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Emicode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 EC 1</a:t>
            </a:r>
            <a:r>
              <a:rPr lang="fr-CH" sz="800" baseline="300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plus</a:t>
            </a:r>
            <a:endParaRPr lang="fr-CH" sz="8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Vernis à eau de Bigler AG</a:t>
            </a:r>
          </a:p>
          <a:p>
            <a:pPr lvl="1">
              <a:spcAft>
                <a:spcPts val="0"/>
              </a:spcAft>
              <a:buClrTx/>
              <a:buSzPts val="900"/>
            </a:pP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Isolation intérieure, peinture, papier peint, plâtrerie : 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Isolation sous-sol et grenier : laine de bois 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Gutex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, certifié 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natureplus</a:t>
            </a:r>
            <a:endParaRPr lang="fr-CH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Isolation 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aerogel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Spaceloft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: classification ‘non dangereux’ selon réglementation CE et REACH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Voile de verre 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Semin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Oekotex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Classe 1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Panneau de construction 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Rigips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Habito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: éco-bau : 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eco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1 (conforme Minergie-ECO)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Dispersion (mate et satinée) : COV = 0% , émissions dans l’air intérieur 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A+ (conforme Minergie-ECO, LEED, DGNB)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Peinture mate </a:t>
            </a:r>
            <a:r>
              <a:rPr lang="fr-CH" sz="800" dirty="0" err="1">
                <a:latin typeface="Arial" panose="020B0604020202020204" pitchFamily="34" charset="0"/>
                <a:cs typeface="Arial" panose="020B0604020202020204" pitchFamily="34" charset="0"/>
              </a:rPr>
              <a:t>Socoldur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aqua : COV = 0.3%, émissions dans l’air intérieur 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</a:t>
            </a: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 A+, (conforme Minergie-ECO, LEED, DGNB)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Enduit de rebouchage : é</a:t>
            </a:r>
            <a:r>
              <a:rPr lang="fr-CH" sz="9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missions dans l’air intérieur </a:t>
            </a:r>
            <a:r>
              <a:rPr lang="fr-CH" sz="900" dirty="0">
                <a:solidFill>
                  <a:srgbClr val="000000"/>
                </a:solidFill>
                <a:effectLst/>
                <a:latin typeface="Wingdings" pitchFamily="2" charset="2"/>
              </a:rPr>
              <a:t>à</a:t>
            </a:r>
            <a:r>
              <a:rPr lang="fr-CH" sz="9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A+</a:t>
            </a:r>
          </a:p>
          <a:p>
            <a:pPr lvl="1">
              <a:defRPr/>
            </a:pPr>
            <a:r>
              <a:rPr kumimoji="0" lang="fr-C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Nettoyage </a:t>
            </a: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Gamme </a:t>
            </a:r>
            <a:r>
              <a:rPr lang="fr-CH" sz="900" dirty="0" err="1">
                <a:latin typeface="Arial" panose="020B0604020202020204" pitchFamily="34" charset="0"/>
                <a:cs typeface="Arial" panose="020B0604020202020204" pitchFamily="34" charset="0"/>
              </a:rPr>
              <a:t>Green’r</a:t>
            </a:r>
            <a:r>
              <a:rPr lang="fr-CH" sz="900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  <a:r>
              <a:rPr kumimoji="0" lang="fr-C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Nettoyant sol : certifié Ecolabel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Nettoyant vitres : certifié Ecolabel</a:t>
            </a:r>
          </a:p>
          <a:p>
            <a:pPr marL="671513" lvl="2">
              <a:lnSpc>
                <a:spcPct val="100000"/>
              </a:lnSpc>
              <a:buFont typeface="Police système Courant"/>
              <a:buChar char="-"/>
            </a:pPr>
            <a:r>
              <a:rPr lang="fr-CH" sz="800" dirty="0">
                <a:latin typeface="Arial" panose="020B0604020202020204" pitchFamily="34" charset="0"/>
                <a:cs typeface="Arial" panose="020B0604020202020204" pitchFamily="34" charset="0"/>
              </a:rPr>
              <a:t>Nettoyant sanitaires : certifié Ecolabel</a:t>
            </a:r>
          </a:p>
        </p:txBody>
      </p:sp>
      <p:pic>
        <p:nvPicPr>
          <p:cNvPr id="2051" name="Image 4" descr="vignette_3_enjeux_THQMAT20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86"/>
          <a:stretch>
            <a:fillRect/>
          </a:stretch>
        </p:blipFill>
        <p:spPr bwMode="auto">
          <a:xfrm>
            <a:off x="611087" y="615110"/>
            <a:ext cx="333375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Image 8" descr="vignette_3_enjeux_THQMAT20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6" r="37811"/>
          <a:stretch>
            <a:fillRect/>
          </a:stretch>
        </p:blipFill>
        <p:spPr bwMode="auto">
          <a:xfrm>
            <a:off x="934341" y="615256"/>
            <a:ext cx="3619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Image 15" descr="vignette_3_enjeux_THQMAT20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4" r="4277"/>
          <a:stretch>
            <a:fillRect/>
          </a:stretch>
        </p:blipFill>
        <p:spPr bwMode="auto">
          <a:xfrm>
            <a:off x="1276645" y="626276"/>
            <a:ext cx="342900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H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715989" y="615110"/>
            <a:ext cx="268128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H" altLang="fr-FR" sz="1000" b="1" i="0" strike="noStrike" cap="none" normalizeH="0" baseline="0" dirty="0">
                <a:ln>
                  <a:noFill/>
                </a:ln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 matériaux sains pour environnement</a:t>
            </a:r>
            <a:endParaRPr kumimoji="0" lang="fr-CH" altLang="fr-FR" sz="400" b="0" i="0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715989" y="761912"/>
            <a:ext cx="351948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H" altLang="fr-FR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Une qualité de l’air intérieur saine pour la santé humaine</a:t>
            </a:r>
            <a:endParaRPr kumimoji="0" lang="fr-CH" altLang="fr-FR" sz="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715989" y="924727"/>
            <a:ext cx="394335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H" altLang="fr-FR" sz="1000" b="1" i="0" strike="noStrike" cap="none" normalizeH="0" baseline="0" dirty="0">
                <a:ln>
                  <a:noFill/>
                </a:ln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 systèmes constructifs sains pour le bâtiment</a:t>
            </a:r>
            <a:endParaRPr kumimoji="0" lang="fr-CH" altLang="fr-FR" sz="400" b="0" i="0" strike="noStrike" cap="none" normalizeH="0" baseline="0" dirty="0">
              <a:ln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089893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7213" y="242852"/>
            <a:ext cx="5915025" cy="663220"/>
          </a:xfrm>
        </p:spPr>
        <p:txBody>
          <a:bodyPr>
            <a:normAutofit/>
          </a:bodyPr>
          <a:lstStyle/>
          <a:p>
            <a:r>
              <a:rPr lang="fr-CH" sz="1200" dirty="0">
                <a:latin typeface="Arial Black" panose="020B0A04020102020204" pitchFamily="34" charset="0"/>
              </a:rPr>
              <a:t>Photos explicatives et illustratives des options prises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H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332500"/>
              </p:ext>
            </p:extLst>
          </p:nvPr>
        </p:nvGraphicFramePr>
        <p:xfrm>
          <a:off x="666750" y="906071"/>
          <a:ext cx="5657850" cy="8161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62375">
                  <a:extLst>
                    <a:ext uri="{9D8B030D-6E8A-4147-A177-3AD203B41FA5}">
                      <a16:colId xmlns:a16="http://schemas.microsoft.com/office/drawing/2014/main" val="2801840128"/>
                    </a:ext>
                  </a:extLst>
                </a:gridCol>
                <a:gridCol w="1895475">
                  <a:extLst>
                    <a:ext uri="{9D8B030D-6E8A-4147-A177-3AD203B41FA5}">
                      <a16:colId xmlns:a16="http://schemas.microsoft.com/office/drawing/2014/main" val="3230683897"/>
                    </a:ext>
                  </a:extLst>
                </a:gridCol>
              </a:tblGrid>
              <a:tr h="2720576">
                <a:tc>
                  <a:txBody>
                    <a:bodyPr/>
                    <a:lstStyle/>
                    <a:p>
                      <a:endParaRPr lang="fr-CH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1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Protections de sol composées à &gt;90% de matières recyclées.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Restauration des portes de communication.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6418652"/>
                  </a:ext>
                </a:extLst>
              </a:tr>
              <a:tr h="2720576">
                <a:tc>
                  <a:txBody>
                    <a:bodyPr/>
                    <a:lstStyle/>
                    <a:p>
                      <a:endParaRPr lang="fr-CH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CH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Zone de tri dans une arcade vide du rez-de-chaussée.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094389"/>
                  </a:ext>
                </a:extLst>
              </a:tr>
              <a:tr h="2720576">
                <a:tc>
                  <a:txBody>
                    <a:bodyPr/>
                    <a:lstStyle/>
                    <a:p>
                      <a:endParaRPr lang="fr-CH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CH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CH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Démontage des clair-voies dans les combles pour une réutilisation dans les caves (54m2)</a:t>
                      </a:r>
                    </a:p>
                    <a:p>
                      <a:pPr marL="171450" marR="0" lvl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CH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Conservation des ferrements pour une future réutilisation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fr-CH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031438"/>
                  </a:ext>
                </a:extLst>
              </a:tr>
            </a:tbl>
          </a:graphicData>
        </a:graphic>
      </p:graphicFrame>
      <p:pic>
        <p:nvPicPr>
          <p:cNvPr id="12" name="Image 11" descr="Une image contenant bâtiment, intérieur, abandonné, mur&#10;&#10;Description générée automatiquement">
            <a:extLst>
              <a:ext uri="{FF2B5EF4-FFF2-40B4-BE49-F238E27FC236}">
                <a16:creationId xmlns:a16="http://schemas.microsoft.com/office/drawing/2014/main" id="{38A46510-288D-2041-B384-FF8400B94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67" y="1148924"/>
            <a:ext cx="3398938" cy="2267729"/>
          </a:xfrm>
          <a:prstGeom prst="rect">
            <a:avLst/>
          </a:prstGeom>
        </p:spPr>
      </p:pic>
      <p:pic>
        <p:nvPicPr>
          <p:cNvPr id="14" name="Image 13" descr="Une image contenant intérieur, Poubelle, mur, plafond&#10;&#10;Description générée automatiquement">
            <a:extLst>
              <a:ext uri="{FF2B5EF4-FFF2-40B4-BE49-F238E27FC236}">
                <a16:creationId xmlns:a16="http://schemas.microsoft.com/office/drawing/2014/main" id="{5963CE98-2E8E-8A1A-45B2-C7440720C2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67" y="3853071"/>
            <a:ext cx="3398938" cy="2267729"/>
          </a:xfrm>
          <a:prstGeom prst="rect">
            <a:avLst/>
          </a:prstGeom>
        </p:spPr>
      </p:pic>
      <p:pic>
        <p:nvPicPr>
          <p:cNvPr id="16" name="Image 15" descr="Une image contenant bâtiment, Faisceau, Planche, grenier&#10;&#10;Description générée automatiquement">
            <a:extLst>
              <a:ext uri="{FF2B5EF4-FFF2-40B4-BE49-F238E27FC236}">
                <a16:creationId xmlns:a16="http://schemas.microsoft.com/office/drawing/2014/main" id="{F835D673-079A-DB5E-C828-D77FE219A3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67" y="6557218"/>
            <a:ext cx="3398938" cy="2267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60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7213" y="242852"/>
            <a:ext cx="5915025" cy="663220"/>
          </a:xfrm>
        </p:spPr>
        <p:txBody>
          <a:bodyPr>
            <a:normAutofit/>
          </a:bodyPr>
          <a:lstStyle/>
          <a:p>
            <a:r>
              <a:rPr lang="fr-CH" sz="1200" dirty="0">
                <a:latin typeface="Arial Black" panose="020B0A04020102020204" pitchFamily="34" charset="0"/>
              </a:rPr>
              <a:t>Photos explicatives et illustratives des options prises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H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985005"/>
              </p:ext>
            </p:extLst>
          </p:nvPr>
        </p:nvGraphicFramePr>
        <p:xfrm>
          <a:off x="666750" y="906071"/>
          <a:ext cx="5657850" cy="8161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62375">
                  <a:extLst>
                    <a:ext uri="{9D8B030D-6E8A-4147-A177-3AD203B41FA5}">
                      <a16:colId xmlns:a16="http://schemas.microsoft.com/office/drawing/2014/main" val="2801840128"/>
                    </a:ext>
                  </a:extLst>
                </a:gridCol>
                <a:gridCol w="1895475">
                  <a:extLst>
                    <a:ext uri="{9D8B030D-6E8A-4147-A177-3AD203B41FA5}">
                      <a16:colId xmlns:a16="http://schemas.microsoft.com/office/drawing/2014/main" val="3230683897"/>
                    </a:ext>
                  </a:extLst>
                </a:gridCol>
              </a:tblGrid>
              <a:tr h="2720576">
                <a:tc>
                  <a:txBody>
                    <a:bodyPr/>
                    <a:lstStyle/>
                    <a:p>
                      <a:endParaRPr lang="fr-CH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CH" sz="11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Cuisines en bois mélaminé suisse, équipées d’installations électroménagères suisses également.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6418652"/>
                  </a:ext>
                </a:extLst>
              </a:tr>
              <a:tr h="2720576">
                <a:tc>
                  <a:txBody>
                    <a:bodyPr/>
                    <a:lstStyle/>
                    <a:p>
                      <a:endParaRPr lang="fr-CH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CH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fr-CH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Utilisation de bois massif suisse pour les halls d’entrée.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Restauration des carreaux en ciment d’origine dans les cuisines et des parquets dans les pièces de vie.</a:t>
                      </a:r>
                    </a:p>
                    <a:p>
                      <a:endParaRPr lang="fr-CH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094389"/>
                  </a:ext>
                </a:extLst>
              </a:tr>
              <a:tr h="2720576">
                <a:tc>
                  <a:txBody>
                    <a:bodyPr/>
                    <a:lstStyle/>
                    <a:p>
                      <a:endParaRPr lang="fr-CH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CH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Utilisation de vernis suisse pour le traitement des parquets existants.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031438"/>
                  </a:ext>
                </a:extLst>
              </a:tr>
            </a:tbl>
          </a:graphicData>
        </a:graphic>
      </p:graphicFrame>
      <p:pic>
        <p:nvPicPr>
          <p:cNvPr id="5" name="Image 4" descr="Une image contenant intérieur, mur, Cabinet, Électroménager&#10;&#10;Description générée automatiquement">
            <a:extLst>
              <a:ext uri="{FF2B5EF4-FFF2-40B4-BE49-F238E27FC236}">
                <a16:creationId xmlns:a16="http://schemas.microsoft.com/office/drawing/2014/main" id="{6FA117CC-F43E-7D33-25BD-429BDED1EE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67" y="1136470"/>
            <a:ext cx="3398938" cy="2267729"/>
          </a:xfrm>
          <a:prstGeom prst="rect">
            <a:avLst/>
          </a:prstGeom>
        </p:spPr>
      </p:pic>
      <p:pic>
        <p:nvPicPr>
          <p:cNvPr id="6" name="Image 5" descr="Une image contenant bâtiment, intérieur, sol, mur&#10;&#10;Description générée automatiquement">
            <a:extLst>
              <a:ext uri="{FF2B5EF4-FFF2-40B4-BE49-F238E27FC236}">
                <a16:creationId xmlns:a16="http://schemas.microsoft.com/office/drawing/2014/main" id="{42BA6542-4999-A587-4A29-A6C3373025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68" y="4027230"/>
            <a:ext cx="3422214" cy="1924995"/>
          </a:xfrm>
          <a:prstGeom prst="rect">
            <a:avLst/>
          </a:prstGeom>
        </p:spPr>
      </p:pic>
      <p:pic>
        <p:nvPicPr>
          <p:cNvPr id="8" name="Image 7" descr="Une image contenant bâtiment, intérieur, Revêtement de sol, mur&#10;&#10;Description générée automatiquement">
            <a:extLst>
              <a:ext uri="{FF2B5EF4-FFF2-40B4-BE49-F238E27FC236}">
                <a16:creationId xmlns:a16="http://schemas.microsoft.com/office/drawing/2014/main" id="{794EEA23-E673-0937-534B-8BB13EDEF1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67" y="6575256"/>
            <a:ext cx="3422215" cy="2283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730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7213" y="242852"/>
            <a:ext cx="5915025" cy="663220"/>
          </a:xfrm>
        </p:spPr>
        <p:txBody>
          <a:bodyPr>
            <a:normAutofit/>
          </a:bodyPr>
          <a:lstStyle/>
          <a:p>
            <a:r>
              <a:rPr lang="fr-CH" sz="1200" dirty="0">
                <a:latin typeface="Arial Black" panose="020B0A04020102020204" pitchFamily="34" charset="0"/>
              </a:rPr>
              <a:t>Photos explicatives et illustratives des options prises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H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781954"/>
              </p:ext>
            </p:extLst>
          </p:nvPr>
        </p:nvGraphicFramePr>
        <p:xfrm>
          <a:off x="666750" y="906071"/>
          <a:ext cx="5657850" cy="8161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62375">
                  <a:extLst>
                    <a:ext uri="{9D8B030D-6E8A-4147-A177-3AD203B41FA5}">
                      <a16:colId xmlns:a16="http://schemas.microsoft.com/office/drawing/2014/main" val="2801840128"/>
                    </a:ext>
                  </a:extLst>
                </a:gridCol>
                <a:gridCol w="1895475">
                  <a:extLst>
                    <a:ext uri="{9D8B030D-6E8A-4147-A177-3AD203B41FA5}">
                      <a16:colId xmlns:a16="http://schemas.microsoft.com/office/drawing/2014/main" val="3230683897"/>
                    </a:ext>
                  </a:extLst>
                </a:gridCol>
              </a:tblGrid>
              <a:tr h="2720576">
                <a:tc>
                  <a:txBody>
                    <a:bodyPr/>
                    <a:lstStyle/>
                    <a:p>
                      <a:endParaRPr lang="fr-CH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Produits sanitaires (tuyauteries, robinetteries, accessoires,…) de fabricants suisses.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Remplacement des baignoires par des douches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6418652"/>
                  </a:ext>
                </a:extLst>
              </a:tr>
              <a:tr h="2720576">
                <a:tc>
                  <a:txBody>
                    <a:bodyPr/>
                    <a:lstStyle/>
                    <a:p>
                      <a:endParaRPr lang="fr-CH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CH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Isolation </a:t>
                      </a:r>
                      <a:r>
                        <a:rPr lang="fr-CH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aerogel</a:t>
                      </a:r>
                      <a:r>
                        <a:rPr lang="fr-CH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CH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Spaceloft</a:t>
                      </a:r>
                      <a:r>
                        <a:rPr lang="fr-CH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: classification ‘non dangereux’ selon réglementation CE et REACH.</a:t>
                      </a:r>
                    </a:p>
                    <a:p>
                      <a:endParaRPr lang="fr-CH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094389"/>
                  </a:ext>
                </a:extLst>
              </a:tr>
              <a:tr h="2720576">
                <a:tc>
                  <a:txBody>
                    <a:bodyPr/>
                    <a:lstStyle/>
                    <a:p>
                      <a:endParaRPr lang="fr-CH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CH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CH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Réemploi et transformation de l’ancienne cuve à mazout en citerne d’eau pluviale</a:t>
                      </a:r>
                    </a:p>
                    <a:p>
                      <a:endParaRPr lang="fr-CH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fr-CH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031438"/>
                  </a:ext>
                </a:extLst>
              </a:tr>
            </a:tbl>
          </a:graphicData>
        </a:graphic>
      </p:graphicFrame>
      <p:pic>
        <p:nvPicPr>
          <p:cNvPr id="9" name="Image 8" descr="Une image contenant bâtiment, mur, ciment, propriété&#10;&#10;Description générée automatiquement">
            <a:extLst>
              <a:ext uri="{FF2B5EF4-FFF2-40B4-BE49-F238E27FC236}">
                <a16:creationId xmlns:a16="http://schemas.microsoft.com/office/drawing/2014/main" id="{B30122A4-8160-88DD-2B56-8752FDFD0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655" y="3693867"/>
            <a:ext cx="1719795" cy="2581710"/>
          </a:xfrm>
          <a:prstGeom prst="rect">
            <a:avLst/>
          </a:prstGeom>
        </p:spPr>
      </p:pic>
      <p:pic>
        <p:nvPicPr>
          <p:cNvPr id="10" name="Image 9" descr="Une image contenant tuyau, sol, gaz, texte&#10;&#10;Description générée automatiquement">
            <a:extLst>
              <a:ext uri="{FF2B5EF4-FFF2-40B4-BE49-F238E27FC236}">
                <a16:creationId xmlns:a16="http://schemas.microsoft.com/office/drawing/2014/main" id="{175159CD-DC28-7E4F-542F-3CE7F3446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81" y="6553200"/>
            <a:ext cx="3640668" cy="2047875"/>
          </a:xfrm>
          <a:prstGeom prst="rect">
            <a:avLst/>
          </a:prstGeom>
        </p:spPr>
      </p:pic>
      <p:pic>
        <p:nvPicPr>
          <p:cNvPr id="13" name="Image 12" descr="Une image contenant intérieur, mur, Appareil sanitaire, Accessoire de salle de bain&#10;&#10;Description générée automatiquement">
            <a:extLst>
              <a:ext uri="{FF2B5EF4-FFF2-40B4-BE49-F238E27FC236}">
                <a16:creationId xmlns:a16="http://schemas.microsoft.com/office/drawing/2014/main" id="{521CF996-80A3-64DB-C741-D9CC83F0FE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8" t="14308" b="8691"/>
          <a:stretch/>
        </p:blipFill>
        <p:spPr>
          <a:xfrm>
            <a:off x="1532655" y="975950"/>
            <a:ext cx="1719795" cy="257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228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7213" y="242852"/>
            <a:ext cx="5915025" cy="663220"/>
          </a:xfrm>
        </p:spPr>
        <p:txBody>
          <a:bodyPr>
            <a:normAutofit/>
          </a:bodyPr>
          <a:lstStyle/>
          <a:p>
            <a:r>
              <a:rPr lang="fr-CH" sz="1200" dirty="0">
                <a:latin typeface="Arial Black" panose="020B0A04020102020204" pitchFamily="34" charset="0"/>
              </a:rPr>
              <a:t>Photos explicatives et illustratives des options prises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H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478571"/>
              </p:ext>
            </p:extLst>
          </p:nvPr>
        </p:nvGraphicFramePr>
        <p:xfrm>
          <a:off x="666750" y="906071"/>
          <a:ext cx="5657850" cy="8161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62375">
                  <a:extLst>
                    <a:ext uri="{9D8B030D-6E8A-4147-A177-3AD203B41FA5}">
                      <a16:colId xmlns:a16="http://schemas.microsoft.com/office/drawing/2014/main" val="2801840128"/>
                    </a:ext>
                  </a:extLst>
                </a:gridCol>
                <a:gridCol w="1895475">
                  <a:extLst>
                    <a:ext uri="{9D8B030D-6E8A-4147-A177-3AD203B41FA5}">
                      <a16:colId xmlns:a16="http://schemas.microsoft.com/office/drawing/2014/main" val="3230683897"/>
                    </a:ext>
                  </a:extLst>
                </a:gridCol>
              </a:tblGrid>
              <a:tr h="2720576">
                <a:tc>
                  <a:txBody>
                    <a:bodyPr/>
                    <a:lstStyle/>
                    <a:p>
                      <a:endParaRPr lang="fr-CH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fr-FR" sz="11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Isolation grenier : laine de bois </a:t>
                      </a:r>
                      <a:r>
                        <a:rPr lang="fr-FR" sz="11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Gutex</a:t>
                      </a:r>
                      <a:r>
                        <a:rPr lang="fr-FR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certifié </a:t>
                      </a:r>
                      <a:r>
                        <a:rPr lang="fr-FR" sz="11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natureplus</a:t>
                      </a:r>
                      <a:r>
                        <a:rPr lang="fr-FR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fr-FR" sz="11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6418652"/>
                  </a:ext>
                </a:extLst>
              </a:tr>
              <a:tr h="2720576">
                <a:tc>
                  <a:txBody>
                    <a:bodyPr/>
                    <a:lstStyle/>
                    <a:p>
                      <a:endParaRPr lang="fr-CH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fr-CH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Isolation sous-sol : laine de bois </a:t>
                      </a:r>
                      <a:r>
                        <a:rPr lang="fr-FR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Gutex</a:t>
                      </a: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certifié </a:t>
                      </a:r>
                      <a:r>
                        <a:rPr lang="fr-FR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natureplus</a:t>
                      </a: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endParaRPr lang="fr-CH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094389"/>
                  </a:ext>
                </a:extLst>
              </a:tr>
              <a:tr h="2720576">
                <a:tc>
                  <a:txBody>
                    <a:bodyPr/>
                    <a:lstStyle/>
                    <a:p>
                      <a:endParaRPr lang="fr-CH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CH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fr-CH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Démontage des éléments d’un abris désaffecté et réutilisé pour un renfort structurel dans le sous-sol (~1.5m3).</a:t>
                      </a:r>
                    </a:p>
                    <a:p>
                      <a:endParaRPr lang="fr-CH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fr-CH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031438"/>
                  </a:ext>
                </a:extLst>
              </a:tr>
            </a:tbl>
          </a:graphicData>
        </a:graphic>
      </p:graphicFrame>
      <p:pic>
        <p:nvPicPr>
          <p:cNvPr id="6" name="Image 5" descr="Une image contenant intérieur, bois, bâtiment, Faisceau&#10;&#10;Description générée automatiquement">
            <a:extLst>
              <a:ext uri="{FF2B5EF4-FFF2-40B4-BE49-F238E27FC236}">
                <a16:creationId xmlns:a16="http://schemas.microsoft.com/office/drawing/2014/main" id="{075B675A-A499-F735-87A8-A97C11EC68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/>
          <a:stretch/>
        </p:blipFill>
        <p:spPr>
          <a:xfrm>
            <a:off x="1368469" y="1148925"/>
            <a:ext cx="2317705" cy="2267320"/>
          </a:xfrm>
          <a:prstGeom prst="rect">
            <a:avLst/>
          </a:prstGeom>
        </p:spPr>
      </p:pic>
      <p:pic>
        <p:nvPicPr>
          <p:cNvPr id="8" name="Image 7" descr="Une image contenant Matériau composite, bâtiment, escaliers, Isolation des bâtiments&#10;&#10;Description générée automatiquement">
            <a:extLst>
              <a:ext uri="{FF2B5EF4-FFF2-40B4-BE49-F238E27FC236}">
                <a16:creationId xmlns:a16="http://schemas.microsoft.com/office/drawing/2014/main" id="{9FE79633-6C69-E722-CCC2-AA1F10A3898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97" r="36239"/>
          <a:stretch/>
        </p:blipFill>
        <p:spPr>
          <a:xfrm rot="5400000">
            <a:off x="1393660" y="3828082"/>
            <a:ext cx="2267321" cy="2317705"/>
          </a:xfrm>
          <a:prstGeom prst="rect">
            <a:avLst/>
          </a:prstGeom>
        </p:spPr>
      </p:pic>
      <p:pic>
        <p:nvPicPr>
          <p:cNvPr id="13" name="Image 12" descr="Une image contenant intérieur, mur, bâtiment, abandonné&#10;&#10;Description générée automatiquement">
            <a:extLst>
              <a:ext uri="{FF2B5EF4-FFF2-40B4-BE49-F238E27FC236}">
                <a16:creationId xmlns:a16="http://schemas.microsoft.com/office/drawing/2014/main" id="{88836E7F-66DA-1BC8-A4C4-84C2E87657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0" y="6791830"/>
            <a:ext cx="3364654" cy="189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125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7213" y="242852"/>
            <a:ext cx="5915025" cy="663220"/>
          </a:xfrm>
        </p:spPr>
        <p:txBody>
          <a:bodyPr>
            <a:normAutofit/>
          </a:bodyPr>
          <a:lstStyle/>
          <a:p>
            <a:r>
              <a:rPr lang="fr-CH" sz="1200" dirty="0">
                <a:latin typeface="Arial Black" panose="020B0A04020102020204" pitchFamily="34" charset="0"/>
              </a:rPr>
              <a:t>Photos explicatives et illustratives des options prises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H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244889"/>
              </p:ext>
            </p:extLst>
          </p:nvPr>
        </p:nvGraphicFramePr>
        <p:xfrm>
          <a:off x="685800" y="906072"/>
          <a:ext cx="5657850" cy="8161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4181">
                  <a:extLst>
                    <a:ext uri="{9D8B030D-6E8A-4147-A177-3AD203B41FA5}">
                      <a16:colId xmlns:a16="http://schemas.microsoft.com/office/drawing/2014/main" val="2801840128"/>
                    </a:ext>
                  </a:extLst>
                </a:gridCol>
                <a:gridCol w="1973669">
                  <a:extLst>
                    <a:ext uri="{9D8B030D-6E8A-4147-A177-3AD203B41FA5}">
                      <a16:colId xmlns:a16="http://schemas.microsoft.com/office/drawing/2014/main" val="3230683897"/>
                    </a:ext>
                  </a:extLst>
                </a:gridCol>
              </a:tblGrid>
              <a:tr h="2720576">
                <a:tc>
                  <a:txBody>
                    <a:bodyPr/>
                    <a:lstStyle/>
                    <a:p>
                      <a:endParaRPr lang="fr-CH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CH" b="0" dirty="0">
                          <a:solidFill>
                            <a:schemeClr val="tx1"/>
                          </a:solidFill>
                        </a:rPr>
                        <a:t>Carrelages/faïences : ragréages, colles, joints certifiés GEV-</a:t>
                      </a:r>
                      <a:r>
                        <a:rPr lang="fr-CH" b="0" dirty="0" err="1">
                          <a:solidFill>
                            <a:schemeClr val="tx1"/>
                          </a:solidFill>
                        </a:rPr>
                        <a:t>émicode</a:t>
                      </a:r>
                      <a:r>
                        <a:rPr lang="fr-CH" b="0" dirty="0">
                          <a:solidFill>
                            <a:schemeClr val="tx1"/>
                          </a:solidFill>
                        </a:rPr>
                        <a:t> EC 1</a:t>
                      </a:r>
                      <a:r>
                        <a:rPr lang="fr-CH" b="0" baseline="30000" dirty="0">
                          <a:solidFill>
                            <a:schemeClr val="tx1"/>
                          </a:solidFill>
                        </a:rPr>
                        <a:t>plus</a:t>
                      </a:r>
                      <a:r>
                        <a:rPr lang="fr-CH" b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6418652"/>
                  </a:ext>
                </a:extLst>
              </a:tr>
              <a:tr h="2720576">
                <a:tc>
                  <a:txBody>
                    <a:bodyPr/>
                    <a:lstStyle/>
                    <a:p>
                      <a:endParaRPr lang="fr-CH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Vernis parquets : vernis à eau, </a:t>
                      </a:r>
                      <a:r>
                        <a:rPr lang="fr-CH" sz="13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GEV-</a:t>
                      </a:r>
                      <a:r>
                        <a:rPr lang="fr-CH" sz="135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Emicode</a:t>
                      </a:r>
                      <a:r>
                        <a:rPr lang="fr-CH" sz="13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EC 1</a:t>
                      </a:r>
                    </a:p>
                    <a:p>
                      <a:pPr marL="285750" marR="0" lvl="0" indent="-2857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fr-FR" dirty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Peintures : tous produits utilisés </a:t>
                      </a:r>
                      <a:r>
                        <a:rPr lang="fr-FR">
                          <a:solidFill>
                            <a:schemeClr val="tx1"/>
                          </a:solidFill>
                        </a:rPr>
                        <a:t>sans solvant : </a:t>
                      </a:r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primeurs, colles, peintures conforme Minergie-ECO et/ou label A+ pour les émissions dans l’air intérieur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094389"/>
                  </a:ext>
                </a:extLst>
              </a:tr>
              <a:tr h="2720576">
                <a:tc>
                  <a:txBody>
                    <a:bodyPr/>
                    <a:lstStyle/>
                    <a:p>
                      <a:endParaRPr lang="fr-CH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CH" dirty="0">
                          <a:solidFill>
                            <a:schemeClr val="tx1"/>
                          </a:solidFill>
                        </a:rPr>
                        <a:t>Décolleur de papier peints : </a:t>
                      </a:r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label A+ pour les émissions dans l’air intérieur</a:t>
                      </a:r>
                      <a:endParaRPr lang="fr-CH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031438"/>
                  </a:ext>
                </a:extLst>
              </a:tr>
            </a:tbl>
          </a:graphicData>
        </a:graphic>
      </p:graphicFrame>
      <p:pic>
        <p:nvPicPr>
          <p:cNvPr id="5" name="Image 4" descr="Une image contenant texte, chaussures, sol, snowboard&#10;&#10;Description générée automatiquement">
            <a:extLst>
              <a:ext uri="{FF2B5EF4-FFF2-40B4-BE49-F238E27FC236}">
                <a16:creationId xmlns:a16="http://schemas.microsoft.com/office/drawing/2014/main" id="{AEEB481D-6D7D-9BB6-B709-4A4A4A2CD5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4" r="7885" b="5120"/>
          <a:stretch/>
        </p:blipFill>
        <p:spPr>
          <a:xfrm>
            <a:off x="1298341" y="1045028"/>
            <a:ext cx="1169027" cy="2443789"/>
          </a:xfrm>
          <a:prstGeom prst="rect">
            <a:avLst/>
          </a:prstGeom>
        </p:spPr>
      </p:pic>
      <p:pic>
        <p:nvPicPr>
          <p:cNvPr id="7" name="Image 6" descr="Une image contenant texte, Sac plastique, Emballages, boîte&#10;&#10;Description générée automatiquement">
            <a:extLst>
              <a:ext uri="{FF2B5EF4-FFF2-40B4-BE49-F238E27FC236}">
                <a16:creationId xmlns:a16="http://schemas.microsoft.com/office/drawing/2014/main" id="{3E58DDAD-C2BF-C55C-399A-4CDDBAF8D6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11" t="7832" b="9923"/>
          <a:stretch/>
        </p:blipFill>
        <p:spPr>
          <a:xfrm>
            <a:off x="2642245" y="1045029"/>
            <a:ext cx="1348617" cy="2443788"/>
          </a:xfrm>
          <a:prstGeom prst="rect">
            <a:avLst/>
          </a:prstGeom>
        </p:spPr>
      </p:pic>
      <p:pic>
        <p:nvPicPr>
          <p:cNvPr id="9" name="Image 8" descr="Une image contenant texte, Empaquetage et étiquetage, bouteille, intérieur&#10;&#10;Description générée automatiquement">
            <a:extLst>
              <a:ext uri="{FF2B5EF4-FFF2-40B4-BE49-F238E27FC236}">
                <a16:creationId xmlns:a16="http://schemas.microsoft.com/office/drawing/2014/main" id="{C18A9A67-A268-BB60-1160-5423B08BF0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54" b="16401"/>
          <a:stretch/>
        </p:blipFill>
        <p:spPr>
          <a:xfrm>
            <a:off x="841628" y="3765042"/>
            <a:ext cx="1625740" cy="2443788"/>
          </a:xfrm>
          <a:prstGeom prst="rect">
            <a:avLst/>
          </a:prstGeom>
        </p:spPr>
      </p:pic>
      <p:pic>
        <p:nvPicPr>
          <p:cNvPr id="12" name="Image 11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0948CE4C-BF5A-5CDB-1C05-17F9172D2E8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59"/>
          <a:stretch/>
        </p:blipFill>
        <p:spPr>
          <a:xfrm>
            <a:off x="2642245" y="3765040"/>
            <a:ext cx="1606989" cy="2443789"/>
          </a:xfrm>
          <a:prstGeom prst="rect">
            <a:avLst/>
          </a:prstGeom>
        </p:spPr>
      </p:pic>
      <p:pic>
        <p:nvPicPr>
          <p:cNvPr id="14" name="Image 13" descr="Une image contenant texte, personne, signe&#10;&#10;Description générée automatiquement">
            <a:extLst>
              <a:ext uri="{FF2B5EF4-FFF2-40B4-BE49-F238E27FC236}">
                <a16:creationId xmlns:a16="http://schemas.microsoft.com/office/drawing/2014/main" id="{1602A932-6FC9-0E81-024F-DF50D09A00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28" y="6755512"/>
            <a:ext cx="3407605" cy="191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9656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03bd4d4-4928-42a7-abfb-e35df44d22be" xsi:nil="true"/>
    <lcf76f155ced4ddcb4097134ff3c332f xmlns="ecb80d10-57a7-4025-9fb9-be0b45e9147b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064D8E23AD29409BEF16335F008A83" ma:contentTypeVersion="15" ma:contentTypeDescription="Crée un document." ma:contentTypeScope="" ma:versionID="03a3bc87ef26b3c186557943180c9d1c">
  <xsd:schema xmlns:xsd="http://www.w3.org/2001/XMLSchema" xmlns:xs="http://www.w3.org/2001/XMLSchema" xmlns:p="http://schemas.microsoft.com/office/2006/metadata/properties" xmlns:ns2="ecb80d10-57a7-4025-9fb9-be0b45e9147b" xmlns:ns3="703bd4d4-4928-42a7-abfb-e35df44d22be" targetNamespace="http://schemas.microsoft.com/office/2006/metadata/properties" ma:root="true" ma:fieldsID="4ffeb424da5dc70b9a07794da2fbe893" ns2:_="" ns3:_="">
    <xsd:import namespace="ecb80d10-57a7-4025-9fb9-be0b45e9147b"/>
    <xsd:import namespace="703bd4d4-4928-42a7-abfb-e35df44d22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b80d10-57a7-4025-9fb9-be0b45e914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Balises d’images" ma:readOnly="false" ma:fieldId="{5cf76f15-5ced-4ddc-b409-7134ff3c332f}" ma:taxonomyMulti="true" ma:sspId="6263cc6b-9ccb-493b-beef-a003def376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3bd4d4-4928-42a7-abfb-e35df44d22b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d903130-2629-4a0a-8695-fd3d5b3e36a6}" ma:internalName="TaxCatchAll" ma:showField="CatchAllData" ma:web="703bd4d4-4928-42a7-abfb-e35df44d22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8DFA3A0-A8D0-4A74-AFA6-49FD2727B47F}">
  <ds:schemaRefs>
    <ds:schemaRef ds:uri="http://purl.org/dc/dcmitype/"/>
    <ds:schemaRef ds:uri="http://www.w3.org/XML/1998/namespace"/>
    <ds:schemaRef ds:uri="ecb80d10-57a7-4025-9fb9-be0b45e9147b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703bd4d4-4928-42a7-abfb-e35df44d22be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B98C97A-3CC9-476E-A1CE-CC5AE564A691}"/>
</file>

<file path=customXml/itemProps3.xml><?xml version="1.0" encoding="utf-8"?>
<ds:datastoreItem xmlns:ds="http://schemas.openxmlformats.org/officeDocument/2006/customXml" ds:itemID="{F9439737-10C0-4F55-8957-BBD63E1740A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441</TotalTime>
  <Words>958</Words>
  <Application>Microsoft Macintosh PowerPoint</Application>
  <PresentationFormat>Format A4 (210 x 297 mm)</PresentationFormat>
  <Paragraphs>113</Paragraphs>
  <Slides>8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6" baseType="lpstr">
      <vt:lpstr>Arial</vt:lpstr>
      <vt:lpstr>Arial Black</vt:lpstr>
      <vt:lpstr>Arial Narrow</vt:lpstr>
      <vt:lpstr>Calibri</vt:lpstr>
      <vt:lpstr>Calibri Light</vt:lpstr>
      <vt:lpstr>Police système Courant</vt:lpstr>
      <vt:lpstr>Wingdings</vt:lpstr>
      <vt:lpstr>Thème Office</vt:lpstr>
      <vt:lpstr>Présentation PowerPoint</vt:lpstr>
      <vt:lpstr>Options prises lors de la rénovation en adéquation avec THQMAT</vt:lpstr>
      <vt:lpstr>Options prises lors de la rénovation en adéquation avec THQMAT</vt:lpstr>
      <vt:lpstr>Photos explicatives et illustratives des options prises </vt:lpstr>
      <vt:lpstr>Photos explicatives et illustratives des options prises </vt:lpstr>
      <vt:lpstr>Photos explicatives et illustratives des options prises </vt:lpstr>
      <vt:lpstr>Photos explicatives et illustratives des options prises </vt:lpstr>
      <vt:lpstr>Photos explicatives et illustratives des options prises </vt:lpstr>
    </vt:vector>
  </TitlesOfParts>
  <Company>Etat de Genève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Madic Flora (DT)</dc:creator>
  <cp:lastModifiedBy>Achim Siegele</cp:lastModifiedBy>
  <cp:revision>8</cp:revision>
  <dcterms:created xsi:type="dcterms:W3CDTF">2023-07-03T08:44:53Z</dcterms:created>
  <dcterms:modified xsi:type="dcterms:W3CDTF">2023-10-17T13:10:56Z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1061978654</vt:i4>
  </property>
  <property fmtid="{D5CDD505-2E9C-101B-9397-08002B2CF9AE}" pid="3" name="_NewReviewCycle">
    <vt:lpwstr/>
  </property>
  <property fmtid="{D5CDD505-2E9C-101B-9397-08002B2CF9AE}" pid="4" name="_EmailSubject">
    <vt:lpwstr>Descriptifs 87 rue de Carouge</vt:lpwstr>
  </property>
  <property fmtid="{D5CDD505-2E9C-101B-9397-08002B2CF9AE}" pid="5" name="_AuthorEmail">
    <vt:lpwstr>flora.madic@etat.ge.ch</vt:lpwstr>
  </property>
  <property fmtid="{D5CDD505-2E9C-101B-9397-08002B2CF9AE}" pid="6" name="_AuthorEmailDisplayName">
    <vt:lpwstr>Madic Flora (DT)</vt:lpwstr>
  </property>
  <property fmtid="{D5CDD505-2E9C-101B-9397-08002B2CF9AE}" pid="7" name="ContentTypeId">
    <vt:lpwstr>0x010100D2064D8E23AD29409BEF16335F008A83</vt:lpwstr>
  </property>
</Properties>
</file>